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2"/>
  </p:notesMasterIdLst>
  <p:sldIdLst>
    <p:sldId id="256" r:id="rId2"/>
    <p:sldId id="287" r:id="rId3"/>
    <p:sldId id="288" r:id="rId4"/>
    <p:sldId id="290" r:id="rId5"/>
    <p:sldId id="291" r:id="rId6"/>
    <p:sldId id="257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V Prem Kumar" initials="KP" lastIdx="1" clrIdx="0">
    <p:extLst>
      <p:ext uri="{19B8F6BF-5375-455C-9EA6-DF929625EA0E}">
        <p15:presenceInfo xmlns:p15="http://schemas.microsoft.com/office/powerpoint/2012/main" userId="494811d2902e2d5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13" autoAdjust="0"/>
    <p:restoredTop sz="94660"/>
  </p:normalViewPr>
  <p:slideViewPr>
    <p:cSldViewPr snapToGrid="0">
      <p:cViewPr varScale="1">
        <p:scale>
          <a:sx n="59" d="100"/>
          <a:sy n="59" d="100"/>
        </p:scale>
        <p:origin x="952" y="72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E2537B-8872-435D-BD41-14AE3FA22E5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F282D-58EC-424C-9B73-DEC859530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9006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DF282D-58EC-424C-9B73-DEC859530D2E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5457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76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27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9665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3258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2944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67685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2746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87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991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0072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48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1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900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486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233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1311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30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A71D1-B6E8-0FEC-E9CF-DE48529CB5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67000"/>
            <a:ext cx="6727371" cy="762000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b="1" dirty="0"/>
              <a:t>AWS S3 Cross Region Replication</a:t>
            </a:r>
            <a:endParaRPr lang="en-IN" sz="36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E0D09D-3639-51CE-569D-400A76EBDFF8}"/>
              </a:ext>
            </a:extLst>
          </p:cNvPr>
          <p:cNvSpPr txBox="1"/>
          <p:nvPr/>
        </p:nvSpPr>
        <p:spPr>
          <a:xfrm>
            <a:off x="1524000" y="48554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Presented By KV Prem Kumar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0044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61A99-57D6-EECE-673B-07BBC54E6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C4FA5F76-49C0-F610-323D-1E37DCD2190F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After opening the bucket, click on </a:t>
            </a:r>
            <a:r>
              <a:rPr lang="en-US" sz="2000" b="1" dirty="0"/>
              <a:t>Management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2497ED-6381-F063-F332-6A23262958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3" t="15556" r="982" b="21270"/>
          <a:stretch/>
        </p:blipFill>
        <p:spPr>
          <a:xfrm>
            <a:off x="469891" y="1491343"/>
            <a:ext cx="11252217" cy="407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196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489B1D-93F1-07AB-D451-EB7C4E257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A730A766-E42D-0266-DF45-8391DD255C36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Go to </a:t>
            </a:r>
            <a:r>
              <a:rPr lang="en-US" sz="2000" b="1" dirty="0"/>
              <a:t>Replication rule</a:t>
            </a:r>
            <a:r>
              <a:rPr lang="en-US" sz="2000" dirty="0"/>
              <a:t> and click on </a:t>
            </a:r>
            <a:r>
              <a:rPr lang="en-US" sz="2000" b="1" dirty="0"/>
              <a:t>Create replication rule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7B240B-A04D-158A-BB6C-B305DEDBA36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0" t="16349" r="2320" b="9524"/>
          <a:stretch/>
        </p:blipFill>
        <p:spPr>
          <a:xfrm>
            <a:off x="582386" y="1426029"/>
            <a:ext cx="11027227" cy="477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304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5A79D2-DA32-A99B-30DF-4D5C5F48CA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7A7BDE4E-A0D4-1105-CBE8-A3B9025D5E29}"/>
              </a:ext>
            </a:extLst>
          </p:cNvPr>
          <p:cNvSpPr txBox="1">
            <a:spLocks/>
          </p:cNvSpPr>
          <p:nvPr/>
        </p:nvSpPr>
        <p:spPr>
          <a:xfrm>
            <a:off x="1653625" y="185057"/>
            <a:ext cx="9677400" cy="121920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 the configuration give the name to the replication rule.</a:t>
            </a:r>
          </a:p>
          <a:p>
            <a:r>
              <a:rPr lang="en-US" sz="2000" dirty="0"/>
              <a:t>Enable the </a:t>
            </a:r>
            <a:r>
              <a:rPr lang="en-US" sz="2000" b="1" dirty="0"/>
              <a:t>status</a:t>
            </a:r>
            <a:r>
              <a:rPr lang="en-US" sz="2000" dirty="0"/>
              <a:t>.</a:t>
            </a:r>
          </a:p>
          <a:p>
            <a:r>
              <a:rPr lang="en-US" sz="2000" dirty="0"/>
              <a:t>In source bucket choose the rule scope as Apply to all object in the bucket.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BF54D2-FB41-97DA-2A51-E17862173E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0" t="15873" r="2143" b="8413"/>
          <a:stretch/>
        </p:blipFill>
        <p:spPr>
          <a:xfrm>
            <a:off x="589562" y="1523999"/>
            <a:ext cx="11012875" cy="485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449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EBAF3-0E2A-8D04-BDC1-59FA7F52B1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B1A603A9-4039-46B2-65C4-B9F9C07AEE83}"/>
              </a:ext>
            </a:extLst>
          </p:cNvPr>
          <p:cNvSpPr txBox="1">
            <a:spLocks/>
          </p:cNvSpPr>
          <p:nvPr/>
        </p:nvSpPr>
        <p:spPr>
          <a:xfrm>
            <a:off x="1653625" y="283028"/>
            <a:ext cx="9677400" cy="1110344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 the Destination choose another bucket where the object has to be replicate.</a:t>
            </a:r>
          </a:p>
          <a:p>
            <a:r>
              <a:rPr lang="en-IN" sz="2000" dirty="0"/>
              <a:t>In IAM role select the option </a:t>
            </a:r>
            <a:r>
              <a:rPr lang="en-IN" sz="2000" b="1" dirty="0"/>
              <a:t>Create new role</a:t>
            </a:r>
            <a:r>
              <a:rPr lang="en-IN" sz="2000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DB0A84-DBB4-E6DA-27D0-92CAF4496F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82" t="16508" r="2232" b="9365"/>
          <a:stretch/>
        </p:blipFill>
        <p:spPr>
          <a:xfrm>
            <a:off x="499157" y="1469572"/>
            <a:ext cx="11193685" cy="482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22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5FE27-7E9D-4F2A-2072-ACBAF4EE2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76DEA2D7-7FC1-B4FA-68AA-B7F7065D8D3D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000" dirty="0"/>
              <a:t>Keep the remaining all in default and Click on </a:t>
            </a:r>
            <a:r>
              <a:rPr lang="en-IN" sz="2000" b="1" dirty="0"/>
              <a:t>Save</a:t>
            </a:r>
            <a:r>
              <a:rPr lang="en-IN" sz="2000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191B19-EA14-E6D8-633A-6906865730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61" t="16666" r="2678" b="9683"/>
          <a:stretch/>
        </p:blipFill>
        <p:spPr>
          <a:xfrm>
            <a:off x="468085" y="1349829"/>
            <a:ext cx="11255829" cy="4849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157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F2286-638B-AAE9-74E9-32ED003F3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80CB9429-6926-CD03-27DA-21626A685013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We can choose replication existing objects as per we need them. </a:t>
            </a:r>
          </a:p>
          <a:p>
            <a:r>
              <a:rPr lang="en-US" sz="2000" dirty="0"/>
              <a:t>Click on submit.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F79B7F-A758-25CF-961F-8063796E6A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25" t="36032" r="30893" b="29207"/>
          <a:stretch/>
        </p:blipFill>
        <p:spPr>
          <a:xfrm>
            <a:off x="2401791" y="1883228"/>
            <a:ext cx="7388418" cy="375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456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38342-27B9-5410-D9A3-AB4E4CB62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9430FA7B-7CE6-B4AB-29B7-E1580FF41E7F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Go back to the bucket and click on </a:t>
            </a:r>
            <a:r>
              <a:rPr lang="en-US" sz="2000" b="1" dirty="0"/>
              <a:t>Upload</a:t>
            </a:r>
            <a:r>
              <a:rPr lang="en-US" sz="2000" dirty="0"/>
              <a:t>.</a:t>
            </a:r>
          </a:p>
          <a:p>
            <a:r>
              <a:rPr lang="en-US" sz="2000" dirty="0"/>
              <a:t>In Upload select </a:t>
            </a:r>
            <a:r>
              <a:rPr lang="en-US" sz="2000" b="1" dirty="0"/>
              <a:t>Add File </a:t>
            </a:r>
            <a:r>
              <a:rPr lang="en-US" sz="2000" dirty="0"/>
              <a:t>and select the file.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7E59FE-27E4-5CD6-66E7-0CC840CA1A6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18" t="16349" r="2678" b="9048"/>
          <a:stretch/>
        </p:blipFill>
        <p:spPr>
          <a:xfrm>
            <a:off x="771881" y="1491343"/>
            <a:ext cx="10722430" cy="469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25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89FA9-BED8-144E-34F1-E6CB13564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0797C538-6A1D-CEB2-BC12-ECC597AACDEA}"/>
              </a:ext>
            </a:extLst>
          </p:cNvPr>
          <p:cNvSpPr txBox="1">
            <a:spLocks/>
          </p:cNvSpPr>
          <p:nvPr/>
        </p:nvSpPr>
        <p:spPr>
          <a:xfrm>
            <a:off x="1642740" y="272144"/>
            <a:ext cx="9677400" cy="12192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If you scroll down we will see the permissions.</a:t>
            </a:r>
          </a:p>
          <a:p>
            <a:r>
              <a:rPr lang="en-US" sz="2000" dirty="0"/>
              <a:t>We can select the </a:t>
            </a:r>
            <a:r>
              <a:rPr lang="en-US" sz="2000" b="1" dirty="0"/>
              <a:t>Grant public-read </a:t>
            </a:r>
            <a:r>
              <a:rPr lang="en-US" sz="2000" dirty="0"/>
              <a:t>access to make data visible in the object (optional) and after click on upload.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02DDE0-2102-92F5-3582-FCFD2D7E39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30" t="16508" r="1874" b="11429"/>
          <a:stretch/>
        </p:blipFill>
        <p:spPr>
          <a:xfrm>
            <a:off x="564930" y="1491344"/>
            <a:ext cx="11062139" cy="463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84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DC1C03-5D00-7502-3863-3377EB2F2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12D8AD8D-82A9-28CB-CFCC-DE3963776476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Here we can see the file is uploaded in first bucket.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307404-0169-DF2E-B59F-18117A3B59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73" t="15873" r="893" b="32698"/>
          <a:stretch/>
        </p:blipFill>
        <p:spPr>
          <a:xfrm>
            <a:off x="580873" y="1654628"/>
            <a:ext cx="11030253" cy="325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8363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EE8D0-07A4-746C-0F99-B5EBF89A6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FAA2E3F5-6B6E-3FFD-D360-E9BB4082B82D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19394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Go back and open the </a:t>
            </a:r>
            <a:r>
              <a:rPr lang="en-US" sz="2000" b="1" dirty="0"/>
              <a:t>second bucket </a:t>
            </a:r>
            <a:r>
              <a:rPr lang="en-US" sz="2000" dirty="0"/>
              <a:t>and check it.</a:t>
            </a:r>
          </a:p>
          <a:p>
            <a:r>
              <a:rPr lang="en-US" sz="2000" dirty="0"/>
              <a:t>Here the same file is replicated in the second bucket automatically.</a:t>
            </a:r>
          </a:p>
          <a:p>
            <a:r>
              <a:rPr lang="en-IN" sz="2000" dirty="0"/>
              <a:t>We can also replicate the file from second bucket to first bucket to make the data copy in another region.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E9A781-6889-A1B9-8BB1-326651C2E5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0" t="16508" r="892" b="35238"/>
          <a:stretch/>
        </p:blipFill>
        <p:spPr>
          <a:xfrm>
            <a:off x="425044" y="2409372"/>
            <a:ext cx="11341911" cy="314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03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33F72-94F8-4814-1392-C73E20D80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1" y="1883229"/>
            <a:ext cx="9686698" cy="3777622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2000" b="1" dirty="0"/>
              <a:t>CRR</a:t>
            </a:r>
            <a:r>
              <a:rPr lang="en-US" sz="2000" dirty="0"/>
              <a:t> stands for </a:t>
            </a:r>
            <a:r>
              <a:rPr lang="en-US" sz="2000" b="1" dirty="0"/>
              <a:t>Cross-Region Replication</a:t>
            </a:r>
            <a:r>
              <a:rPr lang="en-US" sz="2000" dirty="0"/>
              <a:t>. It is a feature in </a:t>
            </a:r>
            <a:r>
              <a:rPr lang="en-US" sz="2000" b="1" dirty="0"/>
              <a:t>Amazon S3 (Simple Storage Service)</a:t>
            </a:r>
            <a:r>
              <a:rPr lang="en-US" sz="2000" dirty="0"/>
              <a:t> that allows you to automatically replicate your data from one AWS region to another.</a:t>
            </a:r>
          </a:p>
          <a:p>
            <a:r>
              <a:rPr lang="en-US" sz="2000" dirty="0"/>
              <a:t>In simple terms, CRR ensures that the files (or objects) you store in an S3 bucket in one region are copied to another S3 bucket in a different region. This helps with data redundancy, disaster recovery, and improving access speeds for users in different geographical locations.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6F0641B-D818-30B9-6E65-AD29ACB8B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1" y="624110"/>
            <a:ext cx="9917112" cy="747490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 </a:t>
            </a:r>
            <a:r>
              <a:rPr lang="en-IN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S3 Cross-Region Replication (CRR):</a:t>
            </a:r>
            <a:endParaRPr lang="en-IN" sz="3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217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F9F40-88B5-E619-5E28-7E6E02DBE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282058F3-2E00-1A6B-8867-F316F454FFAB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000" dirty="0"/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8095412-F088-6851-C7E5-C738895D260B}"/>
              </a:ext>
            </a:extLst>
          </p:cNvPr>
          <p:cNvSpPr txBox="1">
            <a:spLocks/>
          </p:cNvSpPr>
          <p:nvPr/>
        </p:nvSpPr>
        <p:spPr>
          <a:xfrm>
            <a:off x="913397" y="2917372"/>
            <a:ext cx="9677400" cy="12518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b="1" dirty="0"/>
              <a:t>Thankyou</a:t>
            </a:r>
            <a:endParaRPr lang="en-IN" sz="5400" b="1" dirty="0"/>
          </a:p>
        </p:txBody>
      </p:sp>
    </p:spTree>
    <p:extLst>
      <p:ext uri="{BB962C8B-B14F-4D97-AF65-F5344CB8AC3E}">
        <p14:creationId xmlns:p14="http://schemas.microsoft.com/office/powerpoint/2010/main" val="18452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A69DC-1E2D-1B9B-88A4-CDB4CE7F4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6ABAB-2389-4878-6555-5021FF561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1" y="399142"/>
            <a:ext cx="9917112" cy="747490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Key Features of S3 Cross-Region Replication (CRR):</a:t>
            </a:r>
            <a:endParaRPr lang="en-IN" sz="3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20C44-887D-2F87-1CAB-B6DBB477B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1" y="1262742"/>
            <a:ext cx="9917112" cy="4517571"/>
          </a:xfrm>
        </p:spPr>
        <p:txBody>
          <a:bodyPr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Automatic Replication</a:t>
            </a:r>
            <a:r>
              <a:rPr lang="en-IN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Once enabled, S3 automatically replicates objects that are uploaded to the source bucket to a destination bucket in another region.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Versioning</a:t>
            </a:r>
            <a:r>
              <a:rPr lang="en-IN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CRR requires that </a:t>
            </a:r>
            <a:r>
              <a:rPr lang="en-IN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versioning</a:t>
            </a:r>
            <a:r>
              <a:rPr lang="en-IN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be enabled on both the source and destination buckets.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Consistent Object Replication</a:t>
            </a:r>
            <a:r>
              <a:rPr lang="en-IN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Objects and their associated metadata (e.g., tags, ACLs, and encryption settings) are replicated.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Replication of New and Existing Objects</a:t>
            </a:r>
            <a:r>
              <a:rPr lang="en-IN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CRR replicates both new and existing objects that are added after the rule is configured.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Multiple Destination Buckets</a:t>
            </a:r>
            <a:r>
              <a:rPr lang="en-IN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You can set up multiple destination buckets for replication.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20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Replication Time Control (RTC)</a:t>
            </a:r>
            <a:r>
              <a:rPr lang="en-IN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Ensures predictable replication time, which is useful for applications requiring low-latency data replication.</a:t>
            </a:r>
          </a:p>
        </p:txBody>
      </p:sp>
    </p:spTree>
    <p:extLst>
      <p:ext uri="{BB962C8B-B14F-4D97-AF65-F5344CB8AC3E}">
        <p14:creationId xmlns:p14="http://schemas.microsoft.com/office/powerpoint/2010/main" val="3174771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ED39A-6BD1-16C2-BBD5-A8E35F98B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887" y="624110"/>
            <a:ext cx="9588726" cy="1280890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Steps to Set Up S3 Cross-Region Replication (CRR)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DE5B68-F1F1-D915-D0A1-3857C19B0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2046514"/>
            <a:ext cx="8915400" cy="3777622"/>
          </a:xfrm>
        </p:spPr>
        <p:txBody>
          <a:bodyPr>
            <a:normAutofit/>
          </a:bodyPr>
          <a:lstStyle/>
          <a:p>
            <a:r>
              <a:rPr lang="en-US" sz="2000" dirty="0"/>
              <a:t>Login to the </a:t>
            </a:r>
            <a:r>
              <a:rPr lang="en-US" sz="2000" b="1" dirty="0"/>
              <a:t>AWS Account</a:t>
            </a:r>
            <a:r>
              <a:rPr lang="en-US" sz="2000" dirty="0"/>
              <a:t>.</a:t>
            </a:r>
          </a:p>
          <a:p>
            <a:r>
              <a:rPr lang="en-US" sz="2000" dirty="0"/>
              <a:t>In the console search for </a:t>
            </a:r>
            <a:r>
              <a:rPr lang="en-US" sz="2000" b="1" dirty="0"/>
              <a:t>S3</a:t>
            </a:r>
            <a:r>
              <a:rPr lang="en-US" sz="2000" dirty="0"/>
              <a:t> in the search bar.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71386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1201B-25F1-EC15-6BEB-CA51F2169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5C42CDDB-51D0-1F4F-451C-3DF5604193F4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Go to </a:t>
            </a:r>
            <a:r>
              <a:rPr lang="en-US" sz="2000" b="1" dirty="0"/>
              <a:t>S3 Console</a:t>
            </a:r>
            <a:r>
              <a:rPr lang="en-US" sz="2000" dirty="0"/>
              <a:t>.</a:t>
            </a:r>
          </a:p>
          <a:p>
            <a:r>
              <a:rPr lang="en-US" sz="2000" dirty="0"/>
              <a:t>Click on </a:t>
            </a:r>
            <a:r>
              <a:rPr lang="en-US" sz="2000" b="1" dirty="0"/>
              <a:t>Create Bucket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33EE77-E75A-7EDB-45F5-B5049C96D9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60" t="6031" r="1073" b="12698"/>
          <a:stretch/>
        </p:blipFill>
        <p:spPr>
          <a:xfrm>
            <a:off x="1144004" y="1363371"/>
            <a:ext cx="10602685" cy="495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421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1E5998D4-C659-2D3E-306B-8E748C26786F}"/>
              </a:ext>
            </a:extLst>
          </p:cNvPr>
          <p:cNvSpPr txBox="1">
            <a:spLocks/>
          </p:cNvSpPr>
          <p:nvPr/>
        </p:nvSpPr>
        <p:spPr>
          <a:xfrm>
            <a:off x="1513114" y="391885"/>
            <a:ext cx="9981197" cy="1219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 General configuration select the bucket type as </a:t>
            </a:r>
            <a:r>
              <a:rPr lang="en-US" sz="2000" b="1" dirty="0"/>
              <a:t>General Purpose</a:t>
            </a:r>
            <a:r>
              <a:rPr lang="en-US" sz="2000" dirty="0"/>
              <a:t>.</a:t>
            </a:r>
          </a:p>
          <a:p>
            <a:r>
              <a:rPr lang="en-US" sz="2000" dirty="0"/>
              <a:t>Give the </a:t>
            </a:r>
            <a:r>
              <a:rPr lang="en-US" sz="2000" b="1" dirty="0"/>
              <a:t>unique name</a:t>
            </a:r>
            <a:r>
              <a:rPr lang="en-US" sz="2000" dirty="0"/>
              <a:t> to the bucket.</a:t>
            </a:r>
          </a:p>
          <a:p>
            <a:r>
              <a:rPr lang="en-US" sz="2000" dirty="0"/>
              <a:t>Enable the </a:t>
            </a:r>
            <a:r>
              <a:rPr lang="en-US" sz="2000" b="1" dirty="0"/>
              <a:t>ACLs in Object Ownership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A0269A-8775-53E4-8FBC-0C602AE0B0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4" t="6508" r="1249" b="6984"/>
          <a:stretch/>
        </p:blipFill>
        <p:spPr>
          <a:xfrm>
            <a:off x="779038" y="1611085"/>
            <a:ext cx="10263810" cy="509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26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0F920-16E4-E5CC-776C-5B864FFA2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1BB56A36-2BAE-A69E-E4CC-9C45222CAEAA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Deselect the </a:t>
            </a:r>
            <a:r>
              <a:rPr lang="en-US" sz="2000" b="1" dirty="0"/>
              <a:t>Block all public access</a:t>
            </a:r>
            <a:r>
              <a:rPr lang="en-US" sz="2000" dirty="0"/>
              <a:t>.</a:t>
            </a:r>
          </a:p>
          <a:p>
            <a:r>
              <a:rPr lang="en-US" sz="2000" dirty="0"/>
              <a:t>Select the </a:t>
            </a:r>
            <a:r>
              <a:rPr lang="en-US" sz="2000" b="1" dirty="0"/>
              <a:t>Acknowledge option to off the block all public access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2B887B-CD52-D80F-7A80-C777294569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83" t="15079" r="1874" b="9206"/>
          <a:stretch/>
        </p:blipFill>
        <p:spPr>
          <a:xfrm>
            <a:off x="359228" y="1468551"/>
            <a:ext cx="11473543" cy="503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02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A8CD2-95E6-7B51-7542-5542335B7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BDBC842A-3718-339D-F2D7-126785B529C5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Enable the </a:t>
            </a:r>
            <a:r>
              <a:rPr lang="en-US" sz="2000" b="1" dirty="0"/>
              <a:t>Bucket Versioning</a:t>
            </a:r>
            <a:r>
              <a:rPr lang="en-US" sz="2000" dirty="0"/>
              <a:t>.</a:t>
            </a:r>
          </a:p>
          <a:p>
            <a:r>
              <a:rPr lang="en-IN" sz="2000" dirty="0"/>
              <a:t>Keep the remaining all in default and Click on </a:t>
            </a:r>
            <a:r>
              <a:rPr lang="en-IN" sz="2000" b="1" dirty="0"/>
              <a:t>Create Bucket</a:t>
            </a:r>
            <a:r>
              <a:rPr lang="en-IN" sz="2000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0C70A4-8DB1-FAA9-70EF-909178A352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60" t="15716" r="1607" b="9840"/>
          <a:stretch/>
        </p:blipFill>
        <p:spPr>
          <a:xfrm>
            <a:off x="396215" y="1513116"/>
            <a:ext cx="11399569" cy="490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309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E3758-33F9-1EE7-FFAF-E1D9588AC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AF8F2ABA-C931-C3E1-C506-11902505C6D1}"/>
              </a:ext>
            </a:extLst>
          </p:cNvPr>
          <p:cNvSpPr txBox="1">
            <a:spLocks/>
          </p:cNvSpPr>
          <p:nvPr/>
        </p:nvSpPr>
        <p:spPr>
          <a:xfrm>
            <a:off x="1816911" y="152399"/>
            <a:ext cx="9677400" cy="130628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Create another bucket by doing the same process.</a:t>
            </a:r>
          </a:p>
          <a:p>
            <a:r>
              <a:rPr lang="en-US" sz="2000" dirty="0"/>
              <a:t>Here we can see the bucket creation.</a:t>
            </a:r>
          </a:p>
          <a:p>
            <a:r>
              <a:rPr lang="en-IN" sz="2000" dirty="0"/>
              <a:t>Click on anyone of the bucket to open.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532DE7-9C0A-F704-97E8-A39D5B5D44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82" t="16032" r="1161" b="20476"/>
          <a:stretch/>
        </p:blipFill>
        <p:spPr>
          <a:xfrm>
            <a:off x="397328" y="1458685"/>
            <a:ext cx="11397344" cy="415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12645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767</TotalTime>
  <Words>574</Words>
  <Application>Microsoft Office PowerPoint</Application>
  <PresentationFormat>Widescreen</PresentationFormat>
  <Paragraphs>47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Century Gothic</vt:lpstr>
      <vt:lpstr>Wingdings 3</vt:lpstr>
      <vt:lpstr>Wisp</vt:lpstr>
      <vt:lpstr>AWS S3 Cross Region Replication</vt:lpstr>
      <vt:lpstr>Amazon S3 Cross-Region Replication (CRR):</vt:lpstr>
      <vt:lpstr>Key Features of S3 Cross-Region Replication (CRR):</vt:lpstr>
      <vt:lpstr>Steps to Set Up S3 Cross-Region Replication (CRR)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KV Prem Kumar</dc:creator>
  <cp:lastModifiedBy>KV Prem Kumar</cp:lastModifiedBy>
  <cp:revision>17</cp:revision>
  <dcterms:created xsi:type="dcterms:W3CDTF">2024-12-12T03:24:34Z</dcterms:created>
  <dcterms:modified xsi:type="dcterms:W3CDTF">2024-12-16T01:45:57Z</dcterms:modified>
</cp:coreProperties>
</file>

<file path=docProps/thumbnail.jpeg>
</file>